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3" r:id="rId4"/>
    <p:sldId id="264" r:id="rId5"/>
    <p:sldId id="260" r:id="rId6"/>
    <p:sldId id="261" r:id="rId7"/>
    <p:sldId id="265" r:id="rId8"/>
  </p:sldIdLst>
  <p:sldSz cx="12192000" cy="6858000"/>
  <p:notesSz cx="6858000" cy="9144000"/>
  <p:defaultTextStyle>
    <a:defPPr>
      <a:defRPr lang="en-S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6464E-44D0-5082-516C-EB2D9A6B5F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04B574-BA9E-CFFD-48BA-D00D3765A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E4741-BF2F-536B-5CC5-E9C3EA0FB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FFCE1-CFB2-496A-9DB1-79DFD9736723}" type="datetimeFigureOut">
              <a:rPr lang="en-SL" smtClean="0"/>
              <a:t>02/07/2023</a:t>
            </a:fld>
            <a:endParaRPr lang="en-S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DECA6-49CA-0370-DDFF-1C61C9D34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618E6-88AB-91C5-88E0-B6CF4A56E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07A17-342E-4CD2-A2AA-0C9D9C9F802B}" type="slidenum">
              <a:rPr lang="en-SL" smtClean="0"/>
              <a:t>‹#›</a:t>
            </a:fld>
            <a:endParaRPr lang="en-SL"/>
          </a:p>
        </p:txBody>
      </p:sp>
    </p:spTree>
    <p:extLst>
      <p:ext uri="{BB962C8B-B14F-4D97-AF65-F5344CB8AC3E}">
        <p14:creationId xmlns:p14="http://schemas.microsoft.com/office/powerpoint/2010/main" val="2580440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BC170-3978-DAED-6B07-39561B832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8F4415-EFE1-6E77-E71C-3F87DAAE17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BD563-702B-4F95-1306-FF56A59E7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FFCE1-CFB2-496A-9DB1-79DFD9736723}" type="datetimeFigureOut">
              <a:rPr lang="en-SL" smtClean="0"/>
              <a:t>02/07/2023</a:t>
            </a:fld>
            <a:endParaRPr lang="en-S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A375D-CD50-347F-C4D4-A25411AF0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3680E-60B7-4D9F-78B1-E11874469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07A17-342E-4CD2-A2AA-0C9D9C9F802B}" type="slidenum">
              <a:rPr lang="en-SL" smtClean="0"/>
              <a:t>‹#›</a:t>
            </a:fld>
            <a:endParaRPr lang="en-SL"/>
          </a:p>
        </p:txBody>
      </p:sp>
    </p:spTree>
    <p:extLst>
      <p:ext uri="{BB962C8B-B14F-4D97-AF65-F5344CB8AC3E}">
        <p14:creationId xmlns:p14="http://schemas.microsoft.com/office/powerpoint/2010/main" val="2208123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3A149D-3C3A-4CC5-D6DC-E30829644F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4EB16B-C2A6-3FE0-D5B8-AD40A35D2A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ACB2F-EF65-EDD4-2D20-9F346C8AF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FFCE1-CFB2-496A-9DB1-79DFD9736723}" type="datetimeFigureOut">
              <a:rPr lang="en-SL" smtClean="0"/>
              <a:t>02/07/2023</a:t>
            </a:fld>
            <a:endParaRPr lang="en-S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2AFCF-B43A-C8A1-717D-AC5FEC09C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3DFDE-B404-6D10-E651-6B65AEAD2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07A17-342E-4CD2-A2AA-0C9D9C9F802B}" type="slidenum">
              <a:rPr lang="en-SL" smtClean="0"/>
              <a:t>‹#›</a:t>
            </a:fld>
            <a:endParaRPr lang="en-SL"/>
          </a:p>
        </p:txBody>
      </p:sp>
    </p:spTree>
    <p:extLst>
      <p:ext uri="{BB962C8B-B14F-4D97-AF65-F5344CB8AC3E}">
        <p14:creationId xmlns:p14="http://schemas.microsoft.com/office/powerpoint/2010/main" val="2108126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4D9F5-A3AD-1579-55FD-76584944C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F6824-976C-1F89-2DBF-8AD90F56B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755D9F-6A5B-7371-F2DC-18964FCCD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FFCE1-CFB2-496A-9DB1-79DFD9736723}" type="datetimeFigureOut">
              <a:rPr lang="en-SL" smtClean="0"/>
              <a:t>02/07/2023</a:t>
            </a:fld>
            <a:endParaRPr lang="en-S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7A899-B89C-9422-583D-5EC87AFB4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DA3A3-8EA5-DCA9-0734-87619C026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07A17-342E-4CD2-A2AA-0C9D9C9F802B}" type="slidenum">
              <a:rPr lang="en-SL" smtClean="0"/>
              <a:t>‹#›</a:t>
            </a:fld>
            <a:endParaRPr lang="en-SL"/>
          </a:p>
        </p:txBody>
      </p:sp>
    </p:spTree>
    <p:extLst>
      <p:ext uri="{BB962C8B-B14F-4D97-AF65-F5344CB8AC3E}">
        <p14:creationId xmlns:p14="http://schemas.microsoft.com/office/powerpoint/2010/main" val="302996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2D667-479C-D871-A75D-4AC625CEA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B4914-73A2-F831-CA65-B90EB666C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A9D5A-16E0-5682-6165-4FEFF0276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FFCE1-CFB2-496A-9DB1-79DFD9736723}" type="datetimeFigureOut">
              <a:rPr lang="en-SL" smtClean="0"/>
              <a:t>02/07/2023</a:t>
            </a:fld>
            <a:endParaRPr lang="en-S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C9A52-2D23-F610-81FC-7127523F7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EE1C6-2D32-4F71-AF70-2440C9894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07A17-342E-4CD2-A2AA-0C9D9C9F802B}" type="slidenum">
              <a:rPr lang="en-SL" smtClean="0"/>
              <a:t>‹#›</a:t>
            </a:fld>
            <a:endParaRPr lang="en-SL"/>
          </a:p>
        </p:txBody>
      </p:sp>
    </p:spTree>
    <p:extLst>
      <p:ext uri="{BB962C8B-B14F-4D97-AF65-F5344CB8AC3E}">
        <p14:creationId xmlns:p14="http://schemas.microsoft.com/office/powerpoint/2010/main" val="2432261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481CC-019F-68B0-5D84-4FFEE62F8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7FD53-3167-DBD1-50CD-443F83D35F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54904F-021B-88F2-B5FD-A518D61113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94255C-6154-A77E-4363-0E6C6E42F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FFCE1-CFB2-496A-9DB1-79DFD9736723}" type="datetimeFigureOut">
              <a:rPr lang="en-SL" smtClean="0"/>
              <a:t>02/07/2023</a:t>
            </a:fld>
            <a:endParaRPr lang="en-S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82CB83-525B-E01B-908D-25B31D8CE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D098EF-42A4-6AB9-6362-38FDF0E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07A17-342E-4CD2-A2AA-0C9D9C9F802B}" type="slidenum">
              <a:rPr lang="en-SL" smtClean="0"/>
              <a:t>‹#›</a:t>
            </a:fld>
            <a:endParaRPr lang="en-SL"/>
          </a:p>
        </p:txBody>
      </p:sp>
    </p:spTree>
    <p:extLst>
      <p:ext uri="{BB962C8B-B14F-4D97-AF65-F5344CB8AC3E}">
        <p14:creationId xmlns:p14="http://schemas.microsoft.com/office/powerpoint/2010/main" val="2128211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A1F6F-F3D6-0EAB-BDEB-E6526BE24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156C8A-F76E-4263-D9CE-99E56D86F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3399A8-9BE2-57CC-8C94-4A6A78CC6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C3699C-6302-F443-E15C-29C856EE69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E0BF72-BCCE-60F3-C5E1-C874FC9F54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560F19-FEF1-8F55-AA2F-9D4CA1241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FFCE1-CFB2-496A-9DB1-79DFD9736723}" type="datetimeFigureOut">
              <a:rPr lang="en-SL" smtClean="0"/>
              <a:t>02/07/2023</a:t>
            </a:fld>
            <a:endParaRPr lang="en-S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BBF5D9-B58A-589C-D748-E032C7773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851BC2-1104-5755-E32F-C8D4DF790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07A17-342E-4CD2-A2AA-0C9D9C9F802B}" type="slidenum">
              <a:rPr lang="en-SL" smtClean="0"/>
              <a:t>‹#›</a:t>
            </a:fld>
            <a:endParaRPr lang="en-SL"/>
          </a:p>
        </p:txBody>
      </p:sp>
    </p:spTree>
    <p:extLst>
      <p:ext uri="{BB962C8B-B14F-4D97-AF65-F5344CB8AC3E}">
        <p14:creationId xmlns:p14="http://schemas.microsoft.com/office/powerpoint/2010/main" val="579157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C0CCF-BC13-1B60-63EF-00B650455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BDA315-A0D5-6AA7-E44E-449A8D7A1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FFCE1-CFB2-496A-9DB1-79DFD9736723}" type="datetimeFigureOut">
              <a:rPr lang="en-SL" smtClean="0"/>
              <a:t>02/07/2023</a:t>
            </a:fld>
            <a:endParaRPr lang="en-S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E7C4C-5B25-D5C7-3361-9D59C1BF0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E9DEDD-C045-2D29-B2E6-6E9DC1492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07A17-342E-4CD2-A2AA-0C9D9C9F802B}" type="slidenum">
              <a:rPr lang="en-SL" smtClean="0"/>
              <a:t>‹#›</a:t>
            </a:fld>
            <a:endParaRPr lang="en-SL"/>
          </a:p>
        </p:txBody>
      </p:sp>
    </p:spTree>
    <p:extLst>
      <p:ext uri="{BB962C8B-B14F-4D97-AF65-F5344CB8AC3E}">
        <p14:creationId xmlns:p14="http://schemas.microsoft.com/office/powerpoint/2010/main" val="929919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AC6B49-7530-64DD-2F4A-79BAD84D6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FFCE1-CFB2-496A-9DB1-79DFD9736723}" type="datetimeFigureOut">
              <a:rPr lang="en-SL" smtClean="0"/>
              <a:t>02/07/2023</a:t>
            </a:fld>
            <a:endParaRPr lang="en-S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F32806-F768-4D20-F90D-7C374E060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C1281-E890-117B-BB0E-C894B90BD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07A17-342E-4CD2-A2AA-0C9D9C9F802B}" type="slidenum">
              <a:rPr lang="en-SL" smtClean="0"/>
              <a:t>‹#›</a:t>
            </a:fld>
            <a:endParaRPr lang="en-SL"/>
          </a:p>
        </p:txBody>
      </p:sp>
    </p:spTree>
    <p:extLst>
      <p:ext uri="{BB962C8B-B14F-4D97-AF65-F5344CB8AC3E}">
        <p14:creationId xmlns:p14="http://schemas.microsoft.com/office/powerpoint/2010/main" val="269263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D03C9-618D-7D47-F653-2241C0B81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38218-6822-0D5A-0738-02A102A91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ED23F5-7A22-ED5C-D794-0FD7B98E63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57DE00-BE50-7AD0-EC8A-42294BAB6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FFCE1-CFB2-496A-9DB1-79DFD9736723}" type="datetimeFigureOut">
              <a:rPr lang="en-SL" smtClean="0"/>
              <a:t>02/07/2023</a:t>
            </a:fld>
            <a:endParaRPr lang="en-S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238F3A-0C5F-7538-0BBB-8D48A11E0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96E3D0-6B4D-17C8-915B-8023F90AA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07A17-342E-4CD2-A2AA-0C9D9C9F802B}" type="slidenum">
              <a:rPr lang="en-SL" smtClean="0"/>
              <a:t>‹#›</a:t>
            </a:fld>
            <a:endParaRPr lang="en-SL"/>
          </a:p>
        </p:txBody>
      </p:sp>
    </p:spTree>
    <p:extLst>
      <p:ext uri="{BB962C8B-B14F-4D97-AF65-F5344CB8AC3E}">
        <p14:creationId xmlns:p14="http://schemas.microsoft.com/office/powerpoint/2010/main" val="3653535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43466-508F-C6A3-0EC0-4733EF21A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C65578-B244-1A49-DC87-4D829A2BD9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63BAAD-CFE7-9DC8-3220-5DD89851EA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781DB1-FC87-E6A7-FCF5-D91DC78E2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FFCE1-CFB2-496A-9DB1-79DFD9736723}" type="datetimeFigureOut">
              <a:rPr lang="en-SL" smtClean="0"/>
              <a:t>02/07/2023</a:t>
            </a:fld>
            <a:endParaRPr lang="en-S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7885CE-4D09-EBEB-68A4-1DACEA210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7A538B-2BAB-30EA-AADD-0F2BC31BC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07A17-342E-4CD2-A2AA-0C9D9C9F802B}" type="slidenum">
              <a:rPr lang="en-SL" smtClean="0"/>
              <a:t>‹#›</a:t>
            </a:fld>
            <a:endParaRPr lang="en-SL"/>
          </a:p>
        </p:txBody>
      </p:sp>
    </p:spTree>
    <p:extLst>
      <p:ext uri="{BB962C8B-B14F-4D97-AF65-F5344CB8AC3E}">
        <p14:creationId xmlns:p14="http://schemas.microsoft.com/office/powerpoint/2010/main" val="3613216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217D0A-C410-A360-4C48-6236BBDD1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3349CC-1D78-51F4-48D9-4EA686C6F1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E68F8-2BD9-DF9C-5C90-04D4776307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FFCE1-CFB2-496A-9DB1-79DFD9736723}" type="datetimeFigureOut">
              <a:rPr lang="en-SL" smtClean="0"/>
              <a:t>02/07/2023</a:t>
            </a:fld>
            <a:endParaRPr lang="en-S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B6420-0B20-0F32-91C0-FA95039267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EC7F2-CD95-C24A-6832-CCA92A94FE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07A17-342E-4CD2-A2AA-0C9D9C9F802B}" type="slidenum">
              <a:rPr lang="en-SL" smtClean="0"/>
              <a:t>‹#›</a:t>
            </a:fld>
            <a:endParaRPr lang="en-SL"/>
          </a:p>
        </p:txBody>
      </p:sp>
    </p:spTree>
    <p:extLst>
      <p:ext uri="{BB962C8B-B14F-4D97-AF65-F5344CB8AC3E}">
        <p14:creationId xmlns:p14="http://schemas.microsoft.com/office/powerpoint/2010/main" val="4227890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64C48-C4C1-082C-0603-2666B9BF16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83" y="900545"/>
            <a:ext cx="11804072" cy="1662546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200" dirty="0"/>
              <a:t> </a:t>
            </a:r>
            <a:r>
              <a:rPr lang="en-US" sz="4000" dirty="0">
                <a:solidFill>
                  <a:schemeClr val="bg1"/>
                </a:solidFill>
              </a:rPr>
              <a:t>Situational Analysis of Pig Industry and incursion of African Swine Fiver in Sierra Leone </a:t>
            </a:r>
            <a:endParaRPr lang="en-SL" sz="40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A3437F-3662-95E8-3570-329751EA9B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7964" y="2743055"/>
            <a:ext cx="9144000" cy="2009053"/>
          </a:xfrm>
          <a:solidFill>
            <a:schemeClr val="accent2"/>
          </a:solidFill>
        </p:spPr>
        <p:txBody>
          <a:bodyPr>
            <a:normAutofit fontScale="92500" lnSpcReduction="10000"/>
          </a:bodyPr>
          <a:lstStyle/>
          <a:p>
            <a:r>
              <a:rPr lang="en-US" dirty="0"/>
              <a:t>BY </a:t>
            </a:r>
          </a:p>
          <a:p>
            <a:r>
              <a:rPr lang="en-US" dirty="0"/>
              <a:t>Sahr Raymond Gborie</a:t>
            </a:r>
          </a:p>
          <a:p>
            <a:r>
              <a:rPr lang="en-US" dirty="0"/>
              <a:t>Ministry of Agriculture and Food Security </a:t>
            </a:r>
          </a:p>
          <a:p>
            <a:r>
              <a:rPr lang="en-US" dirty="0"/>
              <a:t>Sierra Leone</a:t>
            </a:r>
          </a:p>
          <a:p>
            <a:r>
              <a:rPr lang="en-US" dirty="0"/>
              <a:t>February 2023</a:t>
            </a:r>
          </a:p>
          <a:p>
            <a:endParaRPr lang="en-SL" dirty="0"/>
          </a:p>
        </p:txBody>
      </p:sp>
    </p:spTree>
    <p:extLst>
      <p:ext uri="{BB962C8B-B14F-4D97-AF65-F5344CB8AC3E}">
        <p14:creationId xmlns:p14="http://schemas.microsoft.com/office/powerpoint/2010/main" val="177982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436E4-3C3B-C96F-42D1-2432E787A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48" y="18256"/>
            <a:ext cx="12129052" cy="935902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Current Status of pig Industry in Sierra Leone</a:t>
            </a:r>
            <a:endParaRPr lang="en-SL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B0641-8793-0AD9-640F-206FE1FF74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948" y="954158"/>
            <a:ext cx="6046306" cy="5885587"/>
          </a:xfrm>
        </p:spPr>
        <p:txBody>
          <a:bodyPr>
            <a:norm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Pig production is mainly small-scale traditional using indigenous breed of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pigs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Few farmers keep exotic breeds, mainly large white, land race and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Duroc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Estimated population of pigs:57,877 pigs representing 1% of the total livestock 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widely distributed nationwide managed under two production types </a:t>
            </a:r>
          </a:p>
          <a:p>
            <a:pPr marL="0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  <a:p>
            <a:endParaRPr lang="en-S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A7758E-9878-193F-7C1C-B07104183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9254" y="954158"/>
            <a:ext cx="6019798" cy="58855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Importance of pig production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Improve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income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livelihood of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small -scale farmers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Contribute to nutrition and food security</a:t>
            </a:r>
          </a:p>
          <a:p>
            <a:endParaRPr lang="en-US" b="1" u="sng" dirty="0"/>
          </a:p>
          <a:p>
            <a:endParaRPr lang="en-US" b="1" u="sng" dirty="0"/>
          </a:p>
          <a:p>
            <a:endParaRPr lang="en-US" b="1" u="sng" dirty="0"/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52CCBBCE-E327-426B-4CF7-856538AEE46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537" y="3260436"/>
            <a:ext cx="6272463" cy="357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20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9CA92-B2AE-4ABF-FAED-8B1CA7E1C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24" y="-128336"/>
            <a:ext cx="12142076" cy="804041"/>
          </a:xfrm>
          <a:solidFill>
            <a:schemeClr val="tx2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ASF Situation in Sierra Leone..1/2</a:t>
            </a:r>
            <a:endParaRPr lang="en-SL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0EA82-5FB4-7040-F127-4AE3A421E8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924" y="804041"/>
            <a:ext cx="6071038" cy="577418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African Swine Fever (ASF), among  Sierra Leone listed priority animal diseases for surveillance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September 2019,outbreaks of  ASF reported in Western Urban district of Sierra </a:t>
            </a:r>
            <a:r>
              <a:rPr lang="en-US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Leone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cumulative pig deaths were estimated at, 1,040 out of 1,080 reported sick (CFR 96%)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One  Health multi-sectoral approach was used to response to ASF </a:t>
            </a:r>
            <a:r>
              <a:rPr lang="en-US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outbreaks</a:t>
            </a:r>
            <a:endParaRPr lang="en-US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C0D3FCB-1907-2418-6525-1E55F4F137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7753" t="24531" r="29370" b="29951"/>
          <a:stretch/>
        </p:blipFill>
        <p:spPr bwMode="auto">
          <a:xfrm>
            <a:off x="6120962" y="804040"/>
            <a:ext cx="5814364" cy="53473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0461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9CA92-B2AE-4ABF-FAED-8B1CA7E1C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24" y="0"/>
            <a:ext cx="12142076" cy="804041"/>
          </a:xfrm>
          <a:solidFill>
            <a:schemeClr val="tx2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ASF Situation in Sierra Leone..2/2</a:t>
            </a:r>
            <a:endParaRPr lang="en-SL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0EA82-5FB4-7040-F127-4AE3A421E8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945931"/>
            <a:ext cx="7341492" cy="5912069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/>
              <a:t>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ASF samples collected : 339  </a:t>
            </a:r>
          </a:p>
          <a:p>
            <a:pPr algn="just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Sample types: </a:t>
            </a:r>
          </a:p>
          <a:p>
            <a:pPr lvl="1" algn="just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whole blood, serum, oral swabs, nasal swabs, fecal samples and organs </a:t>
            </a:r>
          </a:p>
          <a:p>
            <a:pPr marL="457200" lvl="1" indent="0" algn="just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ASF samples diagnosed</a:t>
            </a:r>
          </a:p>
          <a:p>
            <a:pPr lvl="1" algn="just"/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Central Veterinary Laboratory(CVL) Teko</a:t>
            </a:r>
          </a:p>
          <a:p>
            <a:pPr lvl="1" algn="just"/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University of Makeni for Swine Flu </a:t>
            </a:r>
          </a:p>
          <a:p>
            <a:pPr marL="457200" lvl="1" indent="0" algn="just">
              <a:buNone/>
            </a:pPr>
            <a:endParaRPr lang="en-US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Samples referred to reference laboratory:</a:t>
            </a:r>
          </a:p>
          <a:p>
            <a:pPr lvl="1" algn="just"/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Animal Disease Diagnostic Laboratory Plum Island Animal Disease Center in the United States of America  </a:t>
            </a:r>
          </a:p>
          <a:p>
            <a:pPr lvl="1" algn="just"/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ASF confirmed positive by ELISA and real-time PCR</a:t>
            </a:r>
          </a:p>
          <a:p>
            <a:pPr algn="just"/>
            <a:endParaRPr lang="en-SL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F7AEB34-73EA-2527-D9C0-A90C2071B0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54011" t="38423" r="24385" b="28177"/>
          <a:stretch/>
        </p:blipFill>
        <p:spPr bwMode="auto">
          <a:xfrm>
            <a:off x="7341493" y="945931"/>
            <a:ext cx="4674044" cy="29362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4ADC3462-226D-706B-DBDA-1E98535BAE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343" t="44926" r="22724" b="21971"/>
          <a:stretch/>
        </p:blipFill>
        <p:spPr bwMode="auto">
          <a:xfrm>
            <a:off x="7341493" y="4024079"/>
            <a:ext cx="4674044" cy="25818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78746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A6171-0422-B1C0-CA06-46A295534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4806"/>
            <a:ext cx="12192000" cy="990738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Main Challenges of ASF Control  </a:t>
            </a:r>
            <a:endParaRPr lang="en-SL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76F9F-E4E8-8104-C098-C44190F3F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45932"/>
            <a:ext cx="12192000" cy="5880538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US" sz="1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 ASF specific surveillance  plan  - future plan to develop </a:t>
            </a:r>
            <a:r>
              <a:rPr lang="en-US" sz="1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n-US" sz="112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1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Inadequate </a:t>
            </a:r>
            <a:r>
              <a:rPr lang="en-US" sz="1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mass media and community engagement programs on ASF: 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n-US" sz="11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1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Inadequate laboratory reagents and consumables to carry out ASF </a:t>
            </a:r>
            <a:r>
              <a:rPr lang="en-US" sz="1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diagnosis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n-US" sz="11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1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Inadequate funding to support operation of ASF control </a:t>
            </a:r>
          </a:p>
          <a:p>
            <a:pPr algn="just">
              <a:lnSpc>
                <a:spcPct val="120000"/>
              </a:lnSpc>
            </a:pPr>
            <a:endParaRPr lang="en-GB" altLang="en-US" sz="5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en-US" sz="51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20000"/>
              </a:lnSpc>
            </a:pPr>
            <a:endParaRPr lang="en-US" sz="1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220000"/>
              </a:lnSpc>
              <a:buNone/>
            </a:pPr>
            <a:endParaRPr lang="en-US" sz="11200" b="0" i="0" u="none" strike="noStrike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endParaRPr lang="en-US" sz="18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SL" dirty="0"/>
          </a:p>
        </p:txBody>
      </p:sp>
    </p:spTree>
    <p:extLst>
      <p:ext uri="{BB962C8B-B14F-4D97-AF65-F5344CB8AC3E}">
        <p14:creationId xmlns:p14="http://schemas.microsoft.com/office/powerpoint/2010/main" val="1682038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A6171-0422-B1C0-CA06-46A295534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4806"/>
            <a:ext cx="12192000" cy="990738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Ongoing ASF Research </a:t>
            </a:r>
            <a:endParaRPr lang="en-SL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76F9F-E4E8-8104-C098-C44190F3F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835572"/>
            <a:ext cx="12192000" cy="5880538"/>
          </a:xfrm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US" sz="5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research activity conducted on ASF in country</a:t>
            </a:r>
          </a:p>
          <a:p>
            <a:pPr algn="just">
              <a:lnSpc>
                <a:spcPct val="120000"/>
              </a:lnSpc>
            </a:pPr>
            <a:r>
              <a:rPr lang="en-US" sz="5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established ASF Sentinel surveillance  </a:t>
            </a:r>
          </a:p>
          <a:p>
            <a:pPr algn="just">
              <a:lnSpc>
                <a:spcPct val="120000"/>
              </a:lnSpc>
            </a:pPr>
            <a:r>
              <a:rPr lang="en-US" sz="5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dedicated support on ASF research </a:t>
            </a:r>
          </a:p>
          <a:p>
            <a:pPr algn="just">
              <a:lnSpc>
                <a:spcPct val="120000"/>
              </a:lnSpc>
            </a:pPr>
            <a:endParaRPr lang="en-GB" altLang="en-US" sz="5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en-US" sz="51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20000"/>
              </a:lnSpc>
            </a:pPr>
            <a:endParaRPr lang="en-US" sz="1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220000"/>
              </a:lnSpc>
              <a:buNone/>
            </a:pPr>
            <a:endParaRPr lang="en-US" sz="11200" b="0" i="0" u="none" strike="noStrike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endParaRPr lang="en-US" sz="18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SL" dirty="0"/>
          </a:p>
        </p:txBody>
      </p:sp>
    </p:spTree>
    <p:extLst>
      <p:ext uri="{BB962C8B-B14F-4D97-AF65-F5344CB8AC3E}">
        <p14:creationId xmlns:p14="http://schemas.microsoft.com/office/powerpoint/2010/main" val="1095661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F63F3-8062-91F0-864C-5B933FB78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937" y="721894"/>
            <a:ext cx="11036968" cy="5133473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Thank you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                     Merci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                                          Obrigado</a:t>
            </a:r>
            <a:endParaRPr lang="en-S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186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E49C6273058F4D94DF0ABA7DF59315" ma:contentTypeVersion="16" ma:contentTypeDescription="Create a new document." ma:contentTypeScope="" ma:versionID="f09cc8db0536a0c197d2b858bf682d67">
  <xsd:schema xmlns:xsd="http://www.w3.org/2001/XMLSchema" xmlns:xs="http://www.w3.org/2001/XMLSchema" xmlns:p="http://schemas.microsoft.com/office/2006/metadata/properties" xmlns:ns2="e357bd84-b6d4-42ee-b8e4-ba03c7c10af9" xmlns:ns3="fd300111-1b6d-4ede-b74f-05b2b922cc1a" targetNamespace="http://schemas.microsoft.com/office/2006/metadata/properties" ma:root="true" ma:fieldsID="1256129b3e863ba3db17be6029ed7baf" ns2:_="" ns3:_="">
    <xsd:import namespace="e357bd84-b6d4-42ee-b8e4-ba03c7c10af9"/>
    <xsd:import namespace="fd300111-1b6d-4ede-b74f-05b2b922cc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OralPresent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57bd84-b6d4-42ee-b8e4-ba03c7c10a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OralPresentation" ma:index="14" nillable="true" ma:displayName="Oral Presentation" ma:default="1" ma:format="Dropdown" ma:internalName="OralPresentation">
      <xsd:simpleType>
        <xsd:restriction base="dms:Boolea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1bd5f298-1e24-4768-94fc-a8b9045ba2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300111-1b6d-4ede-b74f-05b2b922cc1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b3d5f5a1-dd62-47c3-95ef-ac155c8a0ca6}" ma:internalName="TaxCatchAll" ma:showField="CatchAllData" ma:web="fd300111-1b6d-4ede-b74f-05b2b922cc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d300111-1b6d-4ede-b74f-05b2b922cc1a" xsi:nil="true"/>
    <lcf76f155ced4ddcb4097134ff3c332f xmlns="e357bd84-b6d4-42ee-b8e4-ba03c7c10af9">
      <Terms xmlns="http://schemas.microsoft.com/office/infopath/2007/PartnerControls"/>
    </lcf76f155ced4ddcb4097134ff3c332f>
    <OralPresentation xmlns="e357bd84-b6d4-42ee-b8e4-ba03c7c10af9">true</OralPresentation>
  </documentManagement>
</p:properties>
</file>

<file path=customXml/itemProps1.xml><?xml version="1.0" encoding="utf-8"?>
<ds:datastoreItem xmlns:ds="http://schemas.openxmlformats.org/officeDocument/2006/customXml" ds:itemID="{132E61B5-610D-4E9A-9188-E98306068207}"/>
</file>

<file path=customXml/itemProps2.xml><?xml version="1.0" encoding="utf-8"?>
<ds:datastoreItem xmlns:ds="http://schemas.openxmlformats.org/officeDocument/2006/customXml" ds:itemID="{E0185E04-D46F-4E26-942E-D80437C84EED}"/>
</file>

<file path=customXml/itemProps3.xml><?xml version="1.0" encoding="utf-8"?>
<ds:datastoreItem xmlns:ds="http://schemas.openxmlformats.org/officeDocument/2006/customXml" ds:itemID="{68102DBC-2F0E-4C96-BFA8-12AF0B08BB54}"/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323</Words>
  <Application>Microsoft Office PowerPoint</Application>
  <PresentationFormat>Widescreen</PresentationFormat>
  <Paragraphs>64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Tahoma</vt:lpstr>
      <vt:lpstr>Times New Roman</vt:lpstr>
      <vt:lpstr>Office Theme</vt:lpstr>
      <vt:lpstr> Situational Analysis of Pig Industry and incursion of African Swine Fiver in Sierra Leone </vt:lpstr>
      <vt:lpstr>Current Status of pig Industry in Sierra Leone</vt:lpstr>
      <vt:lpstr>ASF Situation in Sierra Leone..1/2</vt:lpstr>
      <vt:lpstr>ASF Situation in Sierra Leone..2/2</vt:lpstr>
      <vt:lpstr>Main Challenges of ASF Control  </vt:lpstr>
      <vt:lpstr>Ongoing ASF Research </vt:lpstr>
      <vt:lpstr>Thank you                        Merci                                            Obrigado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Situational Analysis of Pig Industry and incursion African Swine Fiver in Sierra Leone </dc:title>
  <dc:creator>Raymond Gborie</dc:creator>
  <cp:lastModifiedBy>Sahr Gborie</cp:lastModifiedBy>
  <cp:revision>11</cp:revision>
  <dcterms:created xsi:type="dcterms:W3CDTF">2023-01-31T21:15:06Z</dcterms:created>
  <dcterms:modified xsi:type="dcterms:W3CDTF">2023-02-07T07:57:59Z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0x01010077E49C6273058F4D94DF0ABA7DF59315</vt:lpwstr>
  </property>
</Properties>
</file>